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>
        <p:scale>
          <a:sx n="96" d="100"/>
          <a:sy n="96" d="100"/>
        </p:scale>
        <p:origin x="106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7426-B0D4-4C49-B088-43A34CD0D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69BC2-4F40-FB41-85C9-1C6B3CA1A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F7D97-64F5-064D-9BE2-7567DDE84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7DD00-A753-3648-AF79-1EB38954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33E3C-6BF6-7548-81BE-A0A92B79B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8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CD7A-CDC0-D740-A6ED-2EE4D050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41B6C-39C0-F84A-96AB-D1C3D2A2D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31F25-B180-DF4E-9144-8013BE35B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4227C-EB59-914F-9072-E9B677616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90309-1E14-2346-843D-6C8F9CA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40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0A529-1834-5A4E-BF99-DF533B81F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61119-3E04-D042-8D2D-553E58A72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940C8-3BE8-C34F-AD76-B185C1AD5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4E07F-23AA-0144-B7EC-766B26EC6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C1A3C-B586-014A-965B-F8DF0083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68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AD74-74A5-1648-B646-EA3F5DB0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C7A92-62B6-9944-9430-31CDAAFA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4177F-BEB6-654A-84FE-D80D56753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DF9EF-441D-804C-BAC5-58B537F4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34AAE-98CC-7342-BDAA-9022C519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6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12A1-64EC-484A-90BA-9A60A5C17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28F87-CB2D-A548-A2FD-79FFC00C4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E2A9F-7AF3-D547-A049-44B6AF0C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CB421-D00F-004E-8DA7-2AD43452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C3993-4D7B-0640-BBF2-332A2A6B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69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284E4-E0A6-3D4A-A066-DA60EAEB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92031-C682-4547-9C70-6B0454BD1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D352C-0045-5E49-8DC2-19D407820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19DCF-1ACE-224E-A40A-5E9B2E72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D2930-9ED4-D14E-B43F-9C77A191F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BD8879-4DA3-D94E-9C04-277D3833F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94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B587-E5C2-BB49-AC0C-4E112343D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AE66A-4B8E-3441-BAF9-BA8EA62DB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086B6-42B3-EA4F-8CAD-94A95E31D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1100E1-C8D6-2549-8BAA-2C31E87CC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A315A9-B8BA-9147-90B8-9EE3F7B5A2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4FB6E-C26D-714F-9EAA-DE9907E7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0B083D-D8C1-7640-B728-108A62587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02C592-D30D-FD42-A6DC-37E75408D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53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E17A-5A50-5D48-94C0-8B964117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A7C139-C643-0B4B-9119-568F02B4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0D1054-9D5C-4B4B-8C9F-4D0247EE3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5A67E-5F6F-E748-BFC1-B1D50A20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79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A4CFAF-BFCE-3A4C-9301-511E1BD95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04A3D7-9371-6849-B323-8D14BD13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EF8A9-6F6E-6547-8B9C-C117C88E4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8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BF88-886F-8540-BDA2-D33F43C1F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7D36C-3D7D-DD46-A94B-FE6BD2FEB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FB264-734A-5D4A-9809-68D4B2C7F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1C895-79AD-934A-A9AC-52E1E9043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BF282-28C6-8E43-BF53-F91FBDFF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874B8-3314-644E-8E3D-1514E8122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9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76A7-821C-4F49-849B-5BECA4430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0BEA3E-C567-2140-A7EC-CE2858A463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766C2-77DC-B549-846E-9458164D3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3E121-160A-5D46-89C0-4C673D02D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85925-5BD0-6840-A7F1-6BA07D960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4BE19-5799-184D-9745-7185341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33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07E53F-8A2C-8144-9A2E-AEA814AE3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4A195-9CD5-0D4A-B48C-B7137C0AD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540F4-5594-8546-8B43-6285742EF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10F98-2EC3-6940-934B-D89F7BD374BA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AB046-7F9C-4749-AA81-2034943DB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C8E86-35B1-0240-9075-102E7DE32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75A56-8623-6242-A51D-3AFD7E8A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1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7BF9F-9C65-2142-B087-74DC1F9AA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2844"/>
            <a:ext cx="5325255" cy="38551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E3FB3EB-A94F-8F41-898C-80285425D9ED}"/>
              </a:ext>
            </a:extLst>
          </p:cNvPr>
          <p:cNvSpPr/>
          <p:nvPr/>
        </p:nvSpPr>
        <p:spPr>
          <a:xfrm>
            <a:off x="1258957" y="3193774"/>
            <a:ext cx="901147" cy="10090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44D801-DB74-FC41-945B-BC7D40F02D9D}"/>
              </a:ext>
            </a:extLst>
          </p:cNvPr>
          <p:cNvGrpSpPr/>
          <p:nvPr/>
        </p:nvGrpSpPr>
        <p:grpSpPr>
          <a:xfrm>
            <a:off x="659840" y="3254086"/>
            <a:ext cx="2002787" cy="922363"/>
            <a:chOff x="5935006" y="3028800"/>
            <a:chExt cx="2002787" cy="9223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2671BE-E8FA-FB43-9179-A9B92429C69A}"/>
                </a:ext>
              </a:extLst>
            </p:cNvPr>
            <p:cNvSpPr txBox="1"/>
            <p:nvPr/>
          </p:nvSpPr>
          <p:spPr>
            <a:xfrm>
              <a:off x="6574919" y="3474030"/>
              <a:ext cx="13452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Black male faces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BD3D2E-F69A-5B41-9FA0-53703FC8B32C}"/>
                </a:ext>
              </a:extLst>
            </p:cNvPr>
            <p:cNvSpPr txBox="1"/>
            <p:nvPr/>
          </p:nvSpPr>
          <p:spPr>
            <a:xfrm rot="20009624">
              <a:off x="5935006" y="3126330"/>
              <a:ext cx="9781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Eye fixation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1BF026-30C2-424E-974A-2BCB477CBAE6}"/>
                </a:ext>
              </a:extLst>
            </p:cNvPr>
            <p:cNvSpPr txBox="1"/>
            <p:nvPr/>
          </p:nvSpPr>
          <p:spPr>
            <a:xfrm rot="20009624">
              <a:off x="6264292" y="3028800"/>
              <a:ext cx="1369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Forehead fixation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DD7FBC-91FD-B849-BDE0-DD1DD5AF0419}"/>
                </a:ext>
              </a:extLst>
            </p:cNvPr>
            <p:cNvSpPr txBox="1"/>
            <p:nvPr/>
          </p:nvSpPr>
          <p:spPr>
            <a:xfrm>
              <a:off x="6574919" y="3674164"/>
              <a:ext cx="13628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White male faces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15AAEC-F62B-A241-A1A3-4542E9699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407978">
              <a:off x="5973142" y="3547087"/>
              <a:ext cx="304800" cy="152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2EC597-CEA2-3D45-AF07-9C590E4E2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90846">
              <a:off x="5975980" y="3735022"/>
              <a:ext cx="304800" cy="1651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18EB370-6E08-984A-A668-B33F7C2D6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407978">
              <a:off x="6283887" y="3546044"/>
              <a:ext cx="304800" cy="152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E89A273-ADA4-AC4A-99F2-428E7A07A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90846">
              <a:off x="6286725" y="3733979"/>
              <a:ext cx="304800" cy="1651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E1CAA42-CE1D-DD4F-BDE9-28A0E7F2D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6580" y="3573644"/>
              <a:ext cx="98232" cy="11651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C4B6552-2D09-5941-88FB-0693B974F3AC}"/>
                </a:ext>
              </a:extLst>
            </p:cNvPr>
            <p:cNvCxnSpPr/>
            <p:nvPr/>
          </p:nvCxnSpPr>
          <p:spPr>
            <a:xfrm flipH="1">
              <a:off x="6380702" y="3790169"/>
              <a:ext cx="98232" cy="11651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32AF05-B1DF-4E4B-B123-C44028721480}"/>
                </a:ext>
              </a:extLst>
            </p:cNvPr>
            <p:cNvCxnSpPr>
              <a:cxnSpLocks/>
            </p:cNvCxnSpPr>
            <p:nvPr/>
          </p:nvCxnSpPr>
          <p:spPr>
            <a:xfrm>
              <a:off x="5999364" y="3525056"/>
              <a:ext cx="0" cy="408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3452150-8BEC-2E49-BA6F-D6D4184BA55A}"/>
                </a:ext>
              </a:extLst>
            </p:cNvPr>
            <p:cNvCxnSpPr>
              <a:cxnSpLocks/>
            </p:cNvCxnSpPr>
            <p:nvPr/>
          </p:nvCxnSpPr>
          <p:spPr>
            <a:xfrm>
              <a:off x="6586591" y="3525123"/>
              <a:ext cx="0" cy="4082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CF7DCC-60D3-384F-AF35-D6CB7203F208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90" y="3523817"/>
              <a:ext cx="5916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4F5D0B5-6668-3942-9CD6-9F6FF1DCDE75}"/>
                </a:ext>
              </a:extLst>
            </p:cNvPr>
            <p:cNvCxnSpPr>
              <a:cxnSpLocks/>
            </p:cNvCxnSpPr>
            <p:nvPr/>
          </p:nvCxnSpPr>
          <p:spPr>
            <a:xfrm>
              <a:off x="6296266" y="3525056"/>
              <a:ext cx="2014" cy="408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A90A4C-F0C4-374A-A3AF-09C09041CCDA}"/>
                </a:ext>
              </a:extLst>
            </p:cNvPr>
            <p:cNvCxnSpPr>
              <a:cxnSpLocks/>
            </p:cNvCxnSpPr>
            <p:nvPr/>
          </p:nvCxnSpPr>
          <p:spPr>
            <a:xfrm>
              <a:off x="5999269" y="3720667"/>
              <a:ext cx="5916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7E0487E-3DE4-E34F-A82A-808EC7A8ED16}"/>
                </a:ext>
              </a:extLst>
            </p:cNvPr>
            <p:cNvCxnSpPr>
              <a:cxnSpLocks/>
            </p:cNvCxnSpPr>
            <p:nvPr/>
          </p:nvCxnSpPr>
          <p:spPr>
            <a:xfrm>
              <a:off x="5999269" y="3933392"/>
              <a:ext cx="5916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20BFCDE-18D9-A146-903A-E53F11BF4E81}"/>
              </a:ext>
            </a:extLst>
          </p:cNvPr>
          <p:cNvSpPr/>
          <p:nvPr/>
        </p:nvSpPr>
        <p:spPr>
          <a:xfrm>
            <a:off x="5226483" y="3798930"/>
            <a:ext cx="901147" cy="1023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5F9D2-F1E5-1B44-B0C5-B0255A225B3F}"/>
              </a:ext>
            </a:extLst>
          </p:cNvPr>
          <p:cNvSpPr txBox="1"/>
          <p:nvPr/>
        </p:nvSpPr>
        <p:spPr>
          <a:xfrm>
            <a:off x="1407124" y="2630445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Race categorization task</a:t>
            </a:r>
          </a:p>
        </p:txBody>
      </p:sp>
    </p:spTree>
    <p:extLst>
      <p:ext uri="{BB962C8B-B14F-4D97-AF65-F5344CB8AC3E}">
        <p14:creationId xmlns:p14="http://schemas.microsoft.com/office/powerpoint/2010/main" val="375591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04A90B-8B5E-B54B-8600-F0370DCAB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034"/>
            <a:ext cx="5362194" cy="6104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F0A02C-1C02-7A4F-9690-9C6F4FBDA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94" y="753034"/>
            <a:ext cx="5367283" cy="6104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B85900-E311-F045-BE09-ADB9225ACDC6}"/>
              </a:ext>
            </a:extLst>
          </p:cNvPr>
          <p:cNvSpPr txBox="1"/>
          <p:nvPr/>
        </p:nvSpPr>
        <p:spPr>
          <a:xfrm>
            <a:off x="1365353" y="383701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Race categorization task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C78D3-0CB0-6843-9675-D12F261463D2}"/>
              </a:ext>
            </a:extLst>
          </p:cNvPr>
          <p:cNvSpPr txBox="1"/>
          <p:nvPr/>
        </p:nvSpPr>
        <p:spPr>
          <a:xfrm>
            <a:off x="6574919" y="383701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Gender categorization task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8B0AED-8DFA-F544-8FC2-CD23DE822E4D}"/>
              </a:ext>
            </a:extLst>
          </p:cNvPr>
          <p:cNvSpPr/>
          <p:nvPr/>
        </p:nvSpPr>
        <p:spPr>
          <a:xfrm>
            <a:off x="6096000" y="3399421"/>
            <a:ext cx="1841793" cy="1355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D89287-51E6-544F-967F-19E05AC9AE3A}"/>
              </a:ext>
            </a:extLst>
          </p:cNvPr>
          <p:cNvSpPr/>
          <p:nvPr/>
        </p:nvSpPr>
        <p:spPr>
          <a:xfrm>
            <a:off x="5967761" y="2898160"/>
            <a:ext cx="1568946" cy="1095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946191-966B-734C-B079-E727DA8811AC}"/>
              </a:ext>
            </a:extLst>
          </p:cNvPr>
          <p:cNvSpPr txBox="1"/>
          <p:nvPr/>
        </p:nvSpPr>
        <p:spPr>
          <a:xfrm>
            <a:off x="6574919" y="3474030"/>
            <a:ext cx="1345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Black male faces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B6CB03-AC9E-C74C-A551-BEDFA9301F53}"/>
              </a:ext>
            </a:extLst>
          </p:cNvPr>
          <p:cNvSpPr txBox="1"/>
          <p:nvPr/>
        </p:nvSpPr>
        <p:spPr>
          <a:xfrm>
            <a:off x="6574919" y="3677774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Black female faces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3B588-3130-2D4E-A083-33EFEA75F1F4}"/>
              </a:ext>
            </a:extLst>
          </p:cNvPr>
          <p:cNvSpPr txBox="1"/>
          <p:nvPr/>
        </p:nvSpPr>
        <p:spPr>
          <a:xfrm rot="20009624">
            <a:off x="5935006" y="312633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Eye fixation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724E24-414D-4A4A-A403-9A6ABF9430B4}"/>
              </a:ext>
            </a:extLst>
          </p:cNvPr>
          <p:cNvSpPr txBox="1"/>
          <p:nvPr/>
        </p:nvSpPr>
        <p:spPr>
          <a:xfrm rot="20009624">
            <a:off x="6264292" y="3028800"/>
            <a:ext cx="1369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Forehead fixation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8CBC4A-2DBA-D542-AA08-B58A06AA4DC5}"/>
              </a:ext>
            </a:extLst>
          </p:cNvPr>
          <p:cNvSpPr txBox="1"/>
          <p:nvPr/>
        </p:nvSpPr>
        <p:spPr>
          <a:xfrm>
            <a:off x="6574919" y="3886818"/>
            <a:ext cx="1362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White male faces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1FF967-6965-514C-B008-82F279BFC30E}"/>
              </a:ext>
            </a:extLst>
          </p:cNvPr>
          <p:cNvSpPr txBox="1"/>
          <p:nvPr/>
        </p:nvSpPr>
        <p:spPr>
          <a:xfrm>
            <a:off x="6574919" y="4090562"/>
            <a:ext cx="1491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White female faces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AF3E04-F124-BC46-9E0B-3ECD8B78E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07978">
            <a:off x="5973142" y="3547087"/>
            <a:ext cx="304800" cy="15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6F78F4-0D61-A247-8064-85DB38503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01752">
            <a:off x="5948654" y="4193577"/>
            <a:ext cx="342900" cy="127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B9658F-A351-9A49-BF71-CA1EF9C6B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390846">
            <a:off x="5975980" y="3947676"/>
            <a:ext cx="304800" cy="165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2A4754-D341-FB45-9313-06AD50A19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429260">
            <a:off x="5972061" y="3756643"/>
            <a:ext cx="292100" cy="139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A9BCB3-9EF5-9443-ACDA-79DCC3819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07978">
            <a:off x="6283887" y="3546044"/>
            <a:ext cx="304800" cy="152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C6B7A9C-FA8C-EC49-8C6D-EC02A0571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01752">
            <a:off x="6259399" y="4192534"/>
            <a:ext cx="342900" cy="127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FDC95C-9A3C-0641-A65E-24C893EEF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390846">
            <a:off x="6286725" y="3946633"/>
            <a:ext cx="304800" cy="165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867185-AB06-2E4A-BE47-DA60002F0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429260">
            <a:off x="6282806" y="3755600"/>
            <a:ext cx="292100" cy="1397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BEDC821-62F2-7B44-9095-44D97CF37F09}"/>
              </a:ext>
            </a:extLst>
          </p:cNvPr>
          <p:cNvCxnSpPr>
            <a:cxnSpLocks/>
          </p:cNvCxnSpPr>
          <p:nvPr/>
        </p:nvCxnSpPr>
        <p:spPr>
          <a:xfrm flipH="1">
            <a:off x="6396580" y="3573644"/>
            <a:ext cx="98232" cy="11651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D76255E-1A42-DF45-8847-A286682A8118}"/>
              </a:ext>
            </a:extLst>
          </p:cNvPr>
          <p:cNvCxnSpPr/>
          <p:nvPr/>
        </p:nvCxnSpPr>
        <p:spPr>
          <a:xfrm flipH="1">
            <a:off x="6402367" y="3774695"/>
            <a:ext cx="98232" cy="11651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CBEC91F-05A5-594C-B8D9-CB07A35C0C08}"/>
              </a:ext>
            </a:extLst>
          </p:cNvPr>
          <p:cNvCxnSpPr/>
          <p:nvPr/>
        </p:nvCxnSpPr>
        <p:spPr>
          <a:xfrm flipH="1">
            <a:off x="6380702" y="4002823"/>
            <a:ext cx="98232" cy="11651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9F7FC9-FEDD-4142-8A29-5FCAB073B1BB}"/>
              </a:ext>
            </a:extLst>
          </p:cNvPr>
          <p:cNvCxnSpPr/>
          <p:nvPr/>
        </p:nvCxnSpPr>
        <p:spPr>
          <a:xfrm flipH="1">
            <a:off x="6400485" y="4204719"/>
            <a:ext cx="98232" cy="11651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04E8DE-2AA2-2848-A2E5-1E0A6413E6E4}"/>
              </a:ext>
            </a:extLst>
          </p:cNvPr>
          <p:cNvCxnSpPr>
            <a:cxnSpLocks/>
          </p:cNvCxnSpPr>
          <p:nvPr/>
        </p:nvCxnSpPr>
        <p:spPr>
          <a:xfrm>
            <a:off x="5996790" y="4367561"/>
            <a:ext cx="5916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A53C587-C2AE-C74B-80B5-B1BD5FCE9E76}"/>
              </a:ext>
            </a:extLst>
          </p:cNvPr>
          <p:cNvCxnSpPr>
            <a:cxnSpLocks/>
          </p:cNvCxnSpPr>
          <p:nvPr/>
        </p:nvCxnSpPr>
        <p:spPr>
          <a:xfrm>
            <a:off x="5999364" y="3525056"/>
            <a:ext cx="0" cy="842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CC07D5E-4FAA-DF49-B166-2E74BA3BEB09}"/>
              </a:ext>
            </a:extLst>
          </p:cNvPr>
          <p:cNvCxnSpPr>
            <a:cxnSpLocks/>
          </p:cNvCxnSpPr>
          <p:nvPr/>
        </p:nvCxnSpPr>
        <p:spPr>
          <a:xfrm>
            <a:off x="6586591" y="3525123"/>
            <a:ext cx="0" cy="842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CB152A-6593-A948-BDB6-6C438EF5900B}"/>
              </a:ext>
            </a:extLst>
          </p:cNvPr>
          <p:cNvCxnSpPr>
            <a:cxnSpLocks/>
          </p:cNvCxnSpPr>
          <p:nvPr/>
        </p:nvCxnSpPr>
        <p:spPr>
          <a:xfrm>
            <a:off x="5996790" y="3523817"/>
            <a:ext cx="5916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0BCF3D7-ECB1-1040-92A7-9703E8E5E8FA}"/>
              </a:ext>
            </a:extLst>
          </p:cNvPr>
          <p:cNvCxnSpPr>
            <a:cxnSpLocks/>
          </p:cNvCxnSpPr>
          <p:nvPr/>
        </p:nvCxnSpPr>
        <p:spPr>
          <a:xfrm>
            <a:off x="6296266" y="3525056"/>
            <a:ext cx="0" cy="842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1580826-3F4D-8A43-A8BC-183A6EFC0807}"/>
              </a:ext>
            </a:extLst>
          </p:cNvPr>
          <p:cNvCxnSpPr>
            <a:cxnSpLocks/>
          </p:cNvCxnSpPr>
          <p:nvPr/>
        </p:nvCxnSpPr>
        <p:spPr>
          <a:xfrm>
            <a:off x="5999269" y="3720667"/>
            <a:ext cx="5916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C0F31F-C968-0643-B098-0E9ECA128BD1}"/>
              </a:ext>
            </a:extLst>
          </p:cNvPr>
          <p:cNvCxnSpPr>
            <a:cxnSpLocks/>
          </p:cNvCxnSpPr>
          <p:nvPr/>
        </p:nvCxnSpPr>
        <p:spPr>
          <a:xfrm>
            <a:off x="5999269" y="3933392"/>
            <a:ext cx="5916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B093297-3B81-024C-94E4-79B00529E772}"/>
              </a:ext>
            </a:extLst>
          </p:cNvPr>
          <p:cNvCxnSpPr>
            <a:cxnSpLocks/>
          </p:cNvCxnSpPr>
          <p:nvPr/>
        </p:nvCxnSpPr>
        <p:spPr>
          <a:xfrm>
            <a:off x="5996790" y="4155642"/>
            <a:ext cx="5916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FA75DD1-0E20-D44E-BC59-6570D0C3C215}"/>
              </a:ext>
            </a:extLst>
          </p:cNvPr>
          <p:cNvSpPr txBox="1"/>
          <p:nvPr/>
        </p:nvSpPr>
        <p:spPr>
          <a:xfrm>
            <a:off x="11614533" y="14369"/>
            <a:ext cx="53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CPZ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F8205DD-6F1C-5749-8931-566D362E6951}"/>
              </a:ext>
            </a:extLst>
          </p:cNvPr>
          <p:cNvSpPr txBox="1"/>
          <p:nvPr/>
        </p:nvSpPr>
        <p:spPr>
          <a:xfrm>
            <a:off x="11424357" y="568367"/>
            <a:ext cx="721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Race-Gen</a:t>
            </a:r>
          </a:p>
        </p:txBody>
      </p:sp>
    </p:spTree>
    <p:extLst>
      <p:ext uri="{BB962C8B-B14F-4D97-AF65-F5344CB8AC3E}">
        <p14:creationId xmlns:p14="http://schemas.microsoft.com/office/powerpoint/2010/main" val="250247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37</Words>
  <Application>Microsoft Macintosh PowerPoint</Application>
  <PresentationFormat>Widescreen</PresentationFormat>
  <Paragraphs>15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Volpert-Esmond</dc:creator>
  <cp:lastModifiedBy>Hannah Volpert-Esmond</cp:lastModifiedBy>
  <cp:revision>8</cp:revision>
  <dcterms:created xsi:type="dcterms:W3CDTF">2019-09-13T14:43:47Z</dcterms:created>
  <dcterms:modified xsi:type="dcterms:W3CDTF">2019-09-13T18:46:03Z</dcterms:modified>
</cp:coreProperties>
</file>